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945688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9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C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C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3F5FD1-049D-4DC4-BA1B-30CB4ADB3E3B}" type="datetimeFigureOut">
              <a:rPr lang="de-CH" smtClean="0"/>
              <a:t>26.03.2011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389783-85D3-426F-8281-F15BE378883A}" type="slidenum">
              <a:rPr lang="de-CH" smtClean="0"/>
              <a:t>‹#›</a:t>
            </a:fld>
            <a:endParaRPr lang="de-C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C:\Users\Ced\Documents\My Dropbox\Piratenpartei\Logo Sektion BB\mittransparenz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115616" y="836712"/>
            <a:ext cx="6804270" cy="1584176"/>
          </a:xfrm>
          <a:prstGeom prst="rect">
            <a:avLst/>
          </a:prstGeom>
          <a:noFill/>
        </p:spPr>
      </p:pic>
      <p:sp>
        <p:nvSpPr>
          <p:cNvPr id="9" name="TextBox 8"/>
          <p:cNvSpPr txBox="1"/>
          <p:nvPr/>
        </p:nvSpPr>
        <p:spPr>
          <a:xfrm>
            <a:off x="323528" y="3314015"/>
            <a:ext cx="8352928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CH" sz="6600" b="1" dirty="0" smtClean="0"/>
              <a:t>Ordentliche Piratenversammlung</a:t>
            </a:r>
          </a:p>
          <a:p>
            <a:pPr algn="ctr"/>
            <a:r>
              <a:rPr lang="de-CH" sz="6600" b="1" dirty="0" smtClean="0"/>
              <a:t>Saal im 1. Stock</a:t>
            </a:r>
            <a:endParaRPr lang="de-CH" sz="6600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C:\Users\Ced\Documents\My Dropbox\Piratenpartei\Logo Sektion BB\mittransparenz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115616" y="4437112"/>
            <a:ext cx="6804270" cy="1584176"/>
          </a:xfrm>
          <a:prstGeom prst="rect">
            <a:avLst/>
          </a:prstGeom>
          <a:noFill/>
        </p:spPr>
      </p:pic>
      <p:sp>
        <p:nvSpPr>
          <p:cNvPr id="5" name="Left Arrow 4"/>
          <p:cNvSpPr/>
          <p:nvPr/>
        </p:nvSpPr>
        <p:spPr>
          <a:xfrm rot="2700000">
            <a:off x="2662599" y="1182590"/>
            <a:ext cx="3502442" cy="2160240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</Words>
  <Application>Microsoft Office PowerPoint</Application>
  <PresentationFormat>On-screen Show (4:3)</PresentationFormat>
  <Paragraphs>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Ced</dc:creator>
  <cp:lastModifiedBy>Ced</cp:lastModifiedBy>
  <cp:revision>1</cp:revision>
  <dcterms:created xsi:type="dcterms:W3CDTF">2011-03-26T09:59:05Z</dcterms:created>
  <dcterms:modified xsi:type="dcterms:W3CDTF">2011-03-26T10:07:19Z</dcterms:modified>
</cp:coreProperties>
</file>

<file path=docProps/thumbnail.jpeg>
</file>