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5FD1-049D-4DC4-BA1B-30CB4ADB3E3B}" type="datetimeFigureOut">
              <a:rPr lang="de-CH" smtClean="0"/>
              <a:t>26.03.2011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9783-85D3-426F-8281-F15BE378883A}" type="slidenum">
              <a:rPr lang="de-CH" smtClean="0"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Ced\Documents\My Dropbox\Piratenpartei\Logo Sektion BB\mittransparen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804270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3314015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600" b="1" dirty="0" smtClean="0"/>
              <a:t>Ordentliche Piratenversammlung</a:t>
            </a:r>
          </a:p>
          <a:p>
            <a:pPr algn="ctr"/>
            <a:r>
              <a:rPr lang="de-CH" sz="6600" b="1" dirty="0" smtClean="0"/>
              <a:t>Saal im 1. Stock</a:t>
            </a:r>
            <a:endParaRPr lang="de-CH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Ced\Documents\My Dropbox\Piratenpartei\Logo Sektion BB\mittransparen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437112"/>
            <a:ext cx="6804270" cy="1584176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 rot="2700000">
            <a:off x="2662599" y="1182590"/>
            <a:ext cx="3502442" cy="21602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Ced</dc:creator>
  <cp:lastModifiedBy>Ced</cp:lastModifiedBy>
  <cp:revision>1</cp:revision>
  <dcterms:created xsi:type="dcterms:W3CDTF">2011-03-26T09:59:05Z</dcterms:created>
  <dcterms:modified xsi:type="dcterms:W3CDTF">2011-03-26T10:07:19Z</dcterms:modified>
</cp:coreProperties>
</file>