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59" r:id="rId4"/>
    <p:sldId id="260" r:id="rId5"/>
    <p:sldId id="262" r:id="rId6"/>
    <p:sldId id="286" r:id="rId7"/>
    <p:sldId id="263" r:id="rId8"/>
    <p:sldId id="299" r:id="rId9"/>
    <p:sldId id="266" r:id="rId10"/>
    <p:sldId id="300" r:id="rId11"/>
    <p:sldId id="301" r:id="rId12"/>
    <p:sldId id="302" r:id="rId13"/>
    <p:sldId id="298" r:id="rId14"/>
    <p:sldId id="289" r:id="rId15"/>
    <p:sldId id="303" r:id="rId16"/>
    <p:sldId id="304" r:id="rId17"/>
    <p:sldId id="292" r:id="rId18"/>
    <p:sldId id="267" r:id="rId19"/>
    <p:sldId id="306" r:id="rId20"/>
    <p:sldId id="297" r:id="rId21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86554" autoAdjust="0"/>
  </p:normalViewPr>
  <p:slideViewPr>
    <p:cSldViewPr>
      <p:cViewPr>
        <p:scale>
          <a:sx n="108" d="100"/>
          <a:sy n="108" d="100"/>
        </p:scale>
        <p:origin x="-798" y="-7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3936" y="-108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B757E37-049B-4480-B1A8-0FA2B781ABEA}" type="slidenum">
              <a:t>‹#›</a:t>
            </a:fld>
            <a:endParaRPr lang="de-CH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7076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CH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de-CH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61860DA5-8DFD-4F65-8E5C-6C9CC5160CAE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15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de-CH" sz="2000" b="0" i="0" u="none" strike="noStrike" kern="1200">
        <a:ln>
          <a:noFill/>
        </a:ln>
        <a:latin typeface="Arial" pitchFamily="18"/>
        <a:ea typeface="SimSun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02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1860DA5-8DFD-4F65-8E5C-6C9CC5160C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F9F598-7B71-4235-B5AE-B9E6B80DC4D0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3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E41F9D-E1BB-4B5A-AE84-78E2F9A22B26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0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09688"/>
            <a:ext cx="226695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09688"/>
            <a:ext cx="6653212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13E1ED-239D-4F6F-B017-381BC633E841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23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0807CC-30B7-48BF-BAAC-3215FF9C9A46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56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A3D69D-ACCC-45F1-954E-E7A7A2A0B1C6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267669"/>
            <a:ext cx="4459287" cy="44903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267669"/>
            <a:ext cx="4460875" cy="44903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64B7D2-E93D-42B9-9D48-79EEF8BEDE25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69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A39BF8-241C-48FC-B507-23E646EC6ADA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01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27B5A8-907F-41FA-8803-74BC5BF9122A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04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A11B22-61D5-4A50-9E06-BDC049297DFA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81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1619597"/>
            <a:ext cx="5635625" cy="513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CAD1AC-59F9-45FB-9EAA-3669B502AABB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0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76715D-EAE8-422D-97D7-5DB66A3AE599}" type="slidenum"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27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CH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2267669"/>
            <a:ext cx="9071640" cy="4490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CH" sz="32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CH" sz="32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de-CH" sz="28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de-CH" sz="24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CH" sz="2000" b="0" i="0" u="none" strike="noStrike" kern="1200">
                <a:ln>
                  <a:noFill/>
                </a:ln>
                <a:latin typeface="Aller Light" pitchFamily="2"/>
                <a:ea typeface="SimSun" pitchFamily="2"/>
                <a:cs typeface="Tahoma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7103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de-CH" sz="1100" kern="1200">
                <a:latin typeface="Aller Light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7103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de-CH" sz="1100" kern="1200">
                <a:latin typeface="Aller Light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CH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7103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de-CH" sz="1100" kern="1200">
                <a:latin typeface="Aller Light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E72660F-77E8-4340-8DA2-66707A6238F9}" type="slidenum">
              <a:t>‹#›</a:t>
            </a:fld>
            <a:endParaRPr lang="de-CH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54" y="467469"/>
            <a:ext cx="4086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47" y="792832"/>
            <a:ext cx="4086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0" y="149480"/>
            <a:ext cx="2664296" cy="8767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hangingPunct="0">
        <a:tabLst/>
        <a:defRPr lang="de-CH" sz="3600" b="1" i="0" u="none" strike="noStrike" kern="1200">
          <a:ln>
            <a:noFill/>
          </a:ln>
          <a:latin typeface="+mj-lt"/>
          <a:ea typeface="SimSun" pitchFamily="2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de-CH" sz="3200" b="0" i="0" u="none" strike="noStrike" kern="1200">
          <a:ln>
            <a:noFill/>
          </a:ln>
          <a:latin typeface="+mn-lt"/>
          <a:ea typeface="SimSun" pitchFamily="2"/>
          <a:cs typeface="Tahoma" pitchFamily="2"/>
        </a:defRPr>
      </a:lvl1pPr>
      <a:lvl2pPr>
        <a:defRPr>
          <a:latin typeface="+mn-lt"/>
        </a:defRPr>
      </a:lvl2pPr>
      <a:lvl3pPr>
        <a:defRPr>
          <a:latin typeface="+mn-lt"/>
        </a:defRPr>
      </a:lvl3pPr>
      <a:lvl4pPr>
        <a:defRPr>
          <a:latin typeface="+mn-lt"/>
        </a:defRPr>
      </a:lvl4pPr>
      <a:lvl5pPr>
        <a:defRPr>
          <a:latin typeface="+mn-lt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Generalversammlung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Piratenpartei Sektion Wallis</a:t>
            </a:r>
            <a:endPara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80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1317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</a:t>
            </a:r>
            <a:r>
              <a:rPr lang="de-CH" sz="1600" dirty="0">
                <a:solidFill>
                  <a:schemeClr val="bg1"/>
                </a:solidFill>
              </a:rPr>
              <a:t>OKT</a:t>
            </a:r>
            <a:r>
              <a:rPr lang="de-CH" sz="1600" dirty="0">
                <a:solidFill>
                  <a:schemeClr val="tx1"/>
                </a:solidFill>
              </a:rPr>
              <a:t>  NOV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Wer BÜPF’T mich den da?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192" y="1907629"/>
            <a:ext cx="5888360" cy="458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62" y="2411685"/>
            <a:ext cx="4528233" cy="42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966" y="1763613"/>
            <a:ext cx="5766452" cy="44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0" y="2627709"/>
            <a:ext cx="4662551" cy="40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66404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</a:t>
            </a:r>
            <a:r>
              <a:rPr lang="de-CH" sz="1600" dirty="0">
                <a:solidFill>
                  <a:schemeClr val="bg1"/>
                </a:solidFill>
              </a:rPr>
              <a:t>NOV</a:t>
            </a:r>
            <a:r>
              <a:rPr lang="de-CH" sz="1600" dirty="0">
                <a:solidFill>
                  <a:schemeClr val="tx1"/>
                </a:solidFill>
              </a:rPr>
              <a:t>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Abstimmung</a:t>
            </a:r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295" y="1759737"/>
            <a:ext cx="5114379" cy="42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056" y="3131765"/>
            <a:ext cx="5130329" cy="431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Bildung-Betreuung-falscher-Ort-zum-Spar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9325" y="4355901"/>
            <a:ext cx="2781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10488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</a:t>
            </a:r>
            <a:r>
              <a:rPr lang="de-CH" sz="1600" dirty="0">
                <a:solidFill>
                  <a:schemeClr val="bg1"/>
                </a:solidFill>
              </a:rPr>
              <a:t>DEZ</a:t>
            </a:r>
            <a:r>
              <a:rPr lang="de-CH" sz="1600" dirty="0">
                <a:solidFill>
                  <a:schemeClr val="tx1"/>
                </a:solidFill>
              </a:rPr>
              <a:t>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1259557"/>
            <a:ext cx="4480455" cy="407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700" y="1115541"/>
            <a:ext cx="4963704" cy="246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radarwarner.jpg (498×30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163" y="3638556"/>
            <a:ext cx="47434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X:\Docs\Projekte\Piratenpartei\Projekte\20141202 Cybermobbing im Oberwallis\20141124 WB Digitale Abgründ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368" y="3851845"/>
            <a:ext cx="5606247" cy="49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7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59136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</a:t>
            </a:r>
            <a:r>
              <a:rPr lang="de-CH" sz="1600" dirty="0">
                <a:solidFill>
                  <a:schemeClr val="bg1"/>
                </a:solidFill>
              </a:rPr>
              <a:t>JAN</a:t>
            </a:r>
            <a:r>
              <a:rPr lang="de-CH" sz="1600" dirty="0">
                <a:solidFill>
                  <a:schemeClr val="tx1"/>
                </a:solidFill>
              </a:rPr>
              <a:t>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6624545" cy="1262160"/>
          </a:xfrm>
        </p:spPr>
        <p:txBody>
          <a:bodyPr/>
          <a:lstStyle/>
          <a:p>
            <a:pPr>
              <a:buNone/>
            </a:pPr>
            <a:r>
              <a:rPr lang="de-CH" dirty="0" err="1" smtClean="0"/>
              <a:t>Hooligankonkordat</a:t>
            </a:r>
            <a:endParaRPr lang="en-US" dirty="0"/>
          </a:p>
        </p:txBody>
      </p:sp>
      <p:pic>
        <p:nvPicPr>
          <p:cNvPr id="5122" name="Picture 2" descr="X:\Docs\Projekte\Piratenpartei\Projekte\20130220 Hooligankonkordat\Presse\20130925 WB Die Polizei und der Fussball Stor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768" y="1980803"/>
            <a:ext cx="5038068" cy="448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X:\Docs\Projekte\Piratenpartei\Projekte\20130220 Hooligankonkordat\Presse\20131002 WB Lesebrief Masslos übertriebe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432" y="1043533"/>
            <a:ext cx="3875537" cy="50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X:\Docs\Projekte\Piratenpartei\Projekte\20130220 Hooligankonkordat\Presse\20131111 WB Ein Alkoholverbot an fast allen Spielen des FC Sitte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912" y="3557586"/>
            <a:ext cx="5616377" cy="381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X:\Docs\Projekte\Piratenpartei\Projekte\20130220 Hooligankonkordat\Presse\20130925 WB Die Polizei und der Fussball Titel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902" y="4571925"/>
            <a:ext cx="4843299" cy="26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20141105-Bild.png (581×924)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620" y="1899517"/>
            <a:ext cx="3400932" cy="5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95360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</a:t>
            </a:r>
            <a:r>
              <a:rPr lang="de-CH" sz="1600" dirty="0">
                <a:solidFill>
                  <a:schemeClr val="bg1"/>
                </a:solidFill>
              </a:rPr>
              <a:t>FEB</a:t>
            </a:r>
            <a:r>
              <a:rPr lang="de-CH" sz="1600" dirty="0">
                <a:solidFill>
                  <a:schemeClr val="tx1"/>
                </a:solidFill>
              </a:rPr>
              <a:t>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Berufsbildungskommission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08" y="1949974"/>
            <a:ext cx="7144667" cy="51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232" y="5508029"/>
            <a:ext cx="5295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46664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</a:t>
            </a:r>
            <a:r>
              <a:rPr lang="de-CH" sz="1600" dirty="0">
                <a:solidFill>
                  <a:schemeClr val="bg1"/>
                </a:solidFill>
              </a:rPr>
              <a:t>MAR</a:t>
            </a:r>
            <a:r>
              <a:rPr lang="de-CH" sz="1600" dirty="0">
                <a:solidFill>
                  <a:schemeClr val="tx1"/>
                </a:solidFill>
              </a:rPr>
              <a:t>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268" name="Picture 4" descr="20150318-WB-Gegen-die-staatliche-Totalüberwachung.png (1498×933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48" y="1331565"/>
            <a:ext cx="9099665" cy="56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vs.piratenpartei.ch/wp-content/uploads/2014/09/bern31mai201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56" y="2843733"/>
            <a:ext cx="5370742" cy="29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encrypted-tbn3.gstatic.com/images?q=tbn:ANd9GcRIBdVJAofopfN2sXGxdlvzag80brrdAezeNfQDZgsBpUA-tLXJd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208" y="4326283"/>
            <a:ext cx="2020992" cy="2491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46664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</a:t>
            </a:r>
            <a:r>
              <a:rPr lang="de-CH" sz="1600" dirty="0">
                <a:solidFill>
                  <a:schemeClr val="bg1"/>
                </a:solidFill>
              </a:rPr>
              <a:t>MAR</a:t>
            </a:r>
            <a:r>
              <a:rPr lang="de-CH" sz="1600" dirty="0">
                <a:solidFill>
                  <a:schemeClr val="tx1"/>
                </a:solidFill>
              </a:rPr>
              <a:t>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2290" name="Picture 2" descr="https://vs.piratenpartei.ch/wp-content/uploads/2015/03/plaka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236" y="1259557"/>
            <a:ext cx="4546584" cy="606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:\Docs\Projekte\Piratenpartei\Projekte\20131023 Marsch zum Ungeborenen Leben\20131030 WB Lesebrief Frauenrechte und Solidarität statt Geiz und Verurteilu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85" y="2134383"/>
            <a:ext cx="5544616" cy="21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32" y="4571925"/>
            <a:ext cx="4486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9629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>
                <a:solidFill>
                  <a:schemeClr val="tx1"/>
                </a:solidFill>
              </a:rPr>
              <a:t>MAI</a:t>
            </a:r>
            <a:r>
              <a:rPr lang="de-CH" sz="1600" dirty="0">
                <a:solidFill>
                  <a:schemeClr val="bg1"/>
                </a:solidFill>
              </a:rPr>
              <a:t> </a:t>
            </a:r>
            <a:r>
              <a:rPr lang="de-CH" sz="1600" dirty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MAR  </a:t>
            </a:r>
            <a:r>
              <a:rPr lang="de-CH" sz="1600" dirty="0">
                <a:solidFill>
                  <a:schemeClr val="bg1"/>
                </a:solidFill>
              </a:rPr>
              <a:t>APR</a:t>
            </a:r>
            <a:r>
              <a:rPr lang="de-CH" sz="1600" dirty="0"/>
              <a:t>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Medienkompetenz an Schulen</a:t>
            </a:r>
            <a:endParaRPr lang="en-US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08" y="2051645"/>
            <a:ext cx="9391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X:\Docs\Projekte\Piratenpartei\Projekte\20140328 Digitaler Medienunterricht\2014 - Naters\Vortrag 1 OS Naters\digitale-medien-likes-und-dislikes\digitale-medien531f7813\content\data\repo\146308287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278" y="2213180"/>
            <a:ext cx="5245594" cy="523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9629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>
                <a:solidFill>
                  <a:schemeClr val="tx1"/>
                </a:solidFill>
              </a:rPr>
              <a:t>MAI</a:t>
            </a:r>
            <a:r>
              <a:rPr lang="de-CH" sz="1600" dirty="0">
                <a:solidFill>
                  <a:schemeClr val="bg1"/>
                </a:solidFill>
              </a:rPr>
              <a:t> </a:t>
            </a:r>
            <a:r>
              <a:rPr lang="de-CH" sz="1600" dirty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MAR  </a:t>
            </a:r>
            <a:r>
              <a:rPr lang="de-CH" sz="1600" dirty="0">
                <a:solidFill>
                  <a:schemeClr val="bg1"/>
                </a:solidFill>
              </a:rPr>
              <a:t>APR</a:t>
            </a:r>
            <a:r>
              <a:rPr lang="de-CH" sz="1600" dirty="0"/>
              <a:t>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16" y="1213515"/>
            <a:ext cx="5616624" cy="606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BackToTheFutu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456" y="1835621"/>
            <a:ext cx="3227689" cy="45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4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208" y="3419797"/>
            <a:ext cx="4040937" cy="39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34592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>
                <a:solidFill>
                  <a:schemeClr val="tx1"/>
                </a:solidFill>
              </a:rPr>
              <a:t>MAI</a:t>
            </a:r>
            <a:r>
              <a:rPr lang="de-CH" sz="1600" dirty="0">
                <a:solidFill>
                  <a:schemeClr val="bg1"/>
                </a:solidFill>
              </a:rPr>
              <a:t> </a:t>
            </a:r>
            <a:r>
              <a:rPr lang="de-CH" sz="1600" dirty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MAR  APR</a:t>
            </a:r>
            <a:r>
              <a:rPr lang="de-CH" sz="1600" dirty="0"/>
              <a:t>  </a:t>
            </a:r>
            <a:r>
              <a:rPr lang="de-CH" sz="1600" dirty="0" smtClean="0">
                <a:solidFill>
                  <a:schemeClr val="bg1"/>
                </a:solidFill>
              </a:rPr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Totalrevision</a:t>
            </a:r>
            <a:r>
              <a:rPr lang="en-US" dirty="0" smtClean="0"/>
              <a:t>: </a:t>
            </a:r>
            <a:r>
              <a:rPr lang="en-US" dirty="0" err="1" smtClean="0"/>
              <a:t>Polizeireglement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92" y="1979637"/>
            <a:ext cx="3470750" cy="5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X:\Docs\Projekte\Piratenpartei\Projekte\20150510 Totalrevision des Gesetztes über die Kantonspolizei\20150706 Photo Titelse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528" y="1979637"/>
            <a:ext cx="2762636" cy="133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Traktanden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99" y="1907629"/>
            <a:ext cx="9071640" cy="4850651"/>
          </a:xfrm>
        </p:spPr>
        <p:txBody>
          <a:bodyPr/>
          <a:lstStyle/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Beginn und Begrüssung</a:t>
            </a:r>
            <a:endParaRPr lang="de-CH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Bestimmung</a:t>
            </a:r>
            <a:r>
              <a:rPr lang="en-US" sz="2600" dirty="0" smtClean="0"/>
              <a:t> der </a:t>
            </a:r>
            <a:r>
              <a:rPr lang="en-US" sz="2600" dirty="0" err="1" smtClean="0"/>
              <a:t>Versammlungsorgane</a:t>
            </a:r>
            <a:endParaRPr lang="en-US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Genehmigung des Protokolls der letzten GV</a:t>
            </a:r>
            <a:endParaRPr lang="de-CH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Jahresbericht</a:t>
            </a:r>
            <a:r>
              <a:rPr lang="en-US" sz="2600" dirty="0" smtClean="0"/>
              <a:t>/</a:t>
            </a:r>
            <a:r>
              <a:rPr lang="en-US" sz="2600" dirty="0" err="1" smtClean="0"/>
              <a:t>Rückblick</a:t>
            </a:r>
            <a:r>
              <a:rPr lang="en-US" sz="2600" dirty="0" smtClean="0"/>
              <a:t> </a:t>
            </a:r>
            <a:r>
              <a:rPr lang="en-US" sz="2600" dirty="0"/>
              <a:t>der Co-</a:t>
            </a:r>
            <a:r>
              <a:rPr lang="en-US" sz="2600" dirty="0" err="1"/>
              <a:t>Präsidenten</a:t>
            </a:r>
            <a:endParaRPr lang="en-US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Entlastung</a:t>
            </a:r>
            <a:r>
              <a:rPr lang="en-US" sz="2600" dirty="0" smtClean="0"/>
              <a:t> des </a:t>
            </a:r>
            <a:r>
              <a:rPr lang="en-US" sz="2600" dirty="0" err="1" smtClean="0"/>
              <a:t>Schatzmeisters</a:t>
            </a:r>
            <a:r>
              <a:rPr lang="en-US" sz="2600" dirty="0" smtClean="0"/>
              <a:t> und des </a:t>
            </a:r>
            <a:r>
              <a:rPr lang="en-US" sz="2600" dirty="0" err="1" smtClean="0"/>
              <a:t>Vorstandes</a:t>
            </a:r>
            <a:endParaRPr lang="en-US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Wahl des Komitees</a:t>
            </a:r>
            <a:endParaRPr lang="de-CH" sz="2600" dirty="0"/>
          </a:p>
          <a:p>
            <a:pPr marL="622350" indent="-514350">
              <a:spcAft>
                <a:spcPts val="600"/>
              </a:spcAft>
              <a:buFont typeface="+mj-lt"/>
              <a:buAutoNum type="arabicPeriod"/>
            </a:pPr>
            <a:r>
              <a:rPr lang="de-CH" sz="2600" dirty="0" smtClean="0"/>
              <a:t>Präsentation Kandidaten für Nationalratswahl</a:t>
            </a:r>
          </a:p>
          <a:p>
            <a:pPr marL="565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Wahlprogramm</a:t>
            </a:r>
            <a:r>
              <a:rPr lang="en-US" sz="2600" dirty="0" smtClean="0"/>
              <a:t> 2015</a:t>
            </a:r>
          </a:p>
          <a:p>
            <a:pPr marL="565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Verschiedenes</a:t>
            </a:r>
            <a:r>
              <a:rPr lang="en-US" sz="2600" dirty="0" smtClean="0"/>
              <a:t>/</a:t>
            </a:r>
            <a:r>
              <a:rPr lang="en-US" sz="2600" dirty="0" err="1" smtClean="0"/>
              <a:t>Varia</a:t>
            </a:r>
            <a:endParaRPr lang="en-US" sz="2600" dirty="0" smtClean="0"/>
          </a:p>
          <a:p>
            <a:pPr marL="565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dirty="0" smtClean="0"/>
              <a:t>Barbeque und </a:t>
            </a:r>
            <a:r>
              <a:rPr lang="en-US" sz="2600" dirty="0" err="1" smtClean="0"/>
              <a:t>Apéro</a:t>
            </a:r>
            <a:endParaRPr lang="en-US" sz="2600" dirty="0" smtClean="0"/>
          </a:p>
          <a:p>
            <a:pPr marL="108000" indent="0">
              <a:spcAft>
                <a:spcPts val="600"/>
              </a:spcAft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983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5776" y="435446"/>
            <a:ext cx="1080120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2015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13679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1600" dirty="0" smtClean="0">
                <a:solidFill>
                  <a:schemeClr val="bg1"/>
                </a:solidFill>
              </a:rPr>
              <a:t>FUTURE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104353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Die Zukunft?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3999" y="2267669"/>
            <a:ext cx="9071640" cy="4490611"/>
          </a:xfrm>
          <a:prstGeom prst="rect">
            <a:avLst/>
          </a:prstGeom>
        </p:spPr>
        <p:txBody>
          <a:bodyPr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de-CH" sz="3200" b="0" i="0" u="none" strike="noStrike" kern="1200">
                <a:ln>
                  <a:noFill/>
                </a:ln>
                <a:latin typeface="+mn-lt"/>
                <a:ea typeface="SimSun" pitchFamily="2"/>
                <a:cs typeface="Tahoma" pitchFamily="2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ysClr val="windowText" lastClr="000000"/>
                </a:solidFill>
              </a:rPr>
              <a:t>Datenschutz</a:t>
            </a:r>
            <a:r>
              <a:rPr lang="en-US" dirty="0" smtClean="0">
                <a:solidFill>
                  <a:sysClr val="windowText" lastClr="000000"/>
                </a:solidFill>
              </a:rPr>
              <a:t> und </a:t>
            </a:r>
            <a:r>
              <a:rPr lang="en-US" dirty="0" err="1" smtClean="0">
                <a:solidFill>
                  <a:sysClr val="windowText" lastClr="000000"/>
                </a:solidFill>
              </a:rPr>
              <a:t>Öffentlichkeitsprinzip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«Jede Stimme zählt»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Medienkompetenz / Berufsbildungskommission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R21 Revision / Verfassungsrevision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ysClr val="windowText" lastClr="000000"/>
                </a:solidFill>
              </a:rPr>
              <a:t>BÜPF NDG Referendum</a:t>
            </a:r>
            <a:endParaRPr lang="en-US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6386" name="Picture 2" descr="SAMSUNG C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6" y="5075981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0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Ahoi!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7" y="1979637"/>
            <a:ext cx="863364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Jahresbericht 2014/2015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>
                <a:solidFill>
                  <a:schemeClr val="tx1"/>
                </a:solidFill>
              </a:rPr>
              <a:t>MAI</a:t>
            </a:r>
            <a:r>
              <a:rPr lang="de-CH" sz="1600" dirty="0">
                <a:solidFill>
                  <a:schemeClr val="bg1"/>
                </a:solidFill>
              </a:rPr>
              <a:t> 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MAR  </a:t>
            </a:r>
            <a:r>
              <a:rPr lang="de-CH" sz="1600" dirty="0"/>
              <a:t>APR  MAI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056" y="1979637"/>
            <a:ext cx="4586040" cy="38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33304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bg1"/>
                </a:solidFill>
              </a:rPr>
              <a:t>MAI  </a:t>
            </a:r>
            <a:r>
              <a:rPr lang="de-CH" sz="1600" dirty="0">
                <a:solidFill>
                  <a:schemeClr val="tx1"/>
                </a:solidFill>
              </a:rPr>
              <a:t>JUN  JUL  AUG  SEP  OKT  NOV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GV 2014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32" y="1907629"/>
            <a:ext cx="3430098" cy="526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368" y="1908443"/>
            <a:ext cx="4016418" cy="440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080" y="2411685"/>
            <a:ext cx="4127024" cy="49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5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4064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 </a:t>
            </a:r>
            <a:r>
              <a:rPr lang="de-CH" sz="1600" dirty="0">
                <a:solidFill>
                  <a:schemeClr val="bg1"/>
                </a:solidFill>
              </a:rPr>
              <a:t>JUN</a:t>
            </a:r>
            <a:r>
              <a:rPr lang="de-CH" sz="1600" dirty="0">
                <a:solidFill>
                  <a:schemeClr val="tx1"/>
                </a:solidFill>
              </a:rPr>
              <a:t>  JUL  AUG  SEP  OKT  NOV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Beitritt Initiative Trennung Kirche/Staat</a:t>
            </a:r>
            <a:endParaRPr lang="en-US" dirty="0"/>
          </a:p>
        </p:txBody>
      </p:sp>
      <p:pic>
        <p:nvPicPr>
          <p:cNvPr id="28676" name="Picture 4" descr="https://scontent-a-fra.xx.fbcdn.net/hphotos-frc1/t31.0-8/10006087_1410023655936617_7787131176646693612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9239" y="2107876"/>
            <a:ext cx="5375569" cy="44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76" y="1763613"/>
            <a:ext cx="4176464" cy="35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968" y="3347789"/>
            <a:ext cx="4180789" cy="389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4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35856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</a:t>
            </a:r>
            <a:r>
              <a:rPr lang="de-CH" sz="1600" dirty="0">
                <a:solidFill>
                  <a:schemeClr val="bg1"/>
                </a:solidFill>
              </a:rPr>
              <a:t>JUL</a:t>
            </a:r>
            <a:r>
              <a:rPr lang="de-CH" sz="1600" dirty="0">
                <a:solidFill>
                  <a:schemeClr val="tx1"/>
                </a:solidFill>
              </a:rPr>
              <a:t>  AUG  SEP  OKT  NOV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6624545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Google </a:t>
            </a:r>
            <a:r>
              <a:rPr lang="de-CH" dirty="0" err="1" smtClean="0"/>
              <a:t>Streetview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44" y="1907629"/>
            <a:ext cx="7928004" cy="339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544" y="4283893"/>
            <a:ext cx="16954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944" y="3493318"/>
            <a:ext cx="45815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8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34152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</a:t>
            </a:r>
            <a:r>
              <a:rPr lang="de-CH" sz="1600" dirty="0">
                <a:solidFill>
                  <a:schemeClr val="bg1"/>
                </a:solidFill>
              </a:rPr>
              <a:t>AUG</a:t>
            </a:r>
            <a:r>
              <a:rPr lang="de-CH" sz="1600" dirty="0">
                <a:solidFill>
                  <a:schemeClr val="tx1"/>
                </a:solidFill>
              </a:rPr>
              <a:t>  SEP  OKT  NOV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67904" y="683493"/>
            <a:ext cx="6624545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«Killerspiele»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42" y="1835621"/>
            <a:ext cx="6753275" cy="54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X:\Docs\Projekte\Piratenpartei\Projekte\20140806 Killerspiele\20140811 WB Leserbrief Antwort Piratenpartei Walli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128" y="2669308"/>
            <a:ext cx="6552728" cy="442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82368" y="467469"/>
            <a:ext cx="432048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800" dirty="0" smtClean="0"/>
          </a:p>
          <a:p>
            <a:pPr algn="ctr"/>
            <a:endParaRPr lang="de-CH" sz="800" dirty="0"/>
          </a:p>
          <a:p>
            <a:pPr algn="ctr"/>
            <a:endParaRPr lang="de-CH" sz="800" dirty="0" smtClean="0"/>
          </a:p>
          <a:p>
            <a:pPr algn="ctr"/>
            <a:r>
              <a:rPr lang="de-CH" sz="800" dirty="0" smtClean="0"/>
              <a:t>2014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72008" y="395461"/>
            <a:ext cx="71285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sz="1600" dirty="0" smtClean="0">
                <a:solidFill>
                  <a:schemeClr val="tx1"/>
                </a:solidFill>
              </a:rPr>
              <a:t>MAI</a:t>
            </a:r>
            <a:r>
              <a:rPr lang="de-CH" sz="1600" dirty="0" smtClean="0">
                <a:solidFill>
                  <a:schemeClr val="bg1"/>
                </a:solidFill>
              </a:rPr>
              <a:t> </a:t>
            </a:r>
            <a:r>
              <a:rPr lang="de-CH" sz="1600" dirty="0" smtClean="0"/>
              <a:t> </a:t>
            </a:r>
            <a:r>
              <a:rPr lang="de-CH" sz="1600" dirty="0">
                <a:solidFill>
                  <a:schemeClr val="tx1"/>
                </a:solidFill>
              </a:rPr>
              <a:t>JUN  JUL  AUG  </a:t>
            </a:r>
            <a:r>
              <a:rPr lang="de-CH" sz="1600" dirty="0">
                <a:solidFill>
                  <a:schemeClr val="bg1"/>
                </a:solidFill>
              </a:rPr>
              <a:t>SEP</a:t>
            </a:r>
            <a:r>
              <a:rPr lang="de-CH" sz="1600" dirty="0">
                <a:solidFill>
                  <a:schemeClr val="tx1"/>
                </a:solidFill>
              </a:rPr>
              <a:t>  OKT  NOV  DEZ | JAN  FEB  MAR  </a:t>
            </a:r>
            <a:r>
              <a:rPr lang="de-CH" sz="1600" dirty="0"/>
              <a:t>APR  </a:t>
            </a:r>
            <a:r>
              <a:rPr lang="de-CH" sz="1600" dirty="0" smtClean="0"/>
              <a:t>MAI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3999" y="861493"/>
            <a:ext cx="9071640" cy="1262160"/>
          </a:xfrm>
        </p:spPr>
        <p:txBody>
          <a:bodyPr/>
          <a:lstStyle/>
          <a:p>
            <a:pPr>
              <a:buNone/>
            </a:pPr>
            <a:r>
              <a:rPr lang="de-CH" dirty="0" smtClean="0"/>
              <a:t>Neuer Datenschutz und GIDA Beauftragter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784" y="2074571"/>
            <a:ext cx="4608512" cy="298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384" y="2195661"/>
            <a:ext cx="4085109" cy="422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6743" y="3419797"/>
            <a:ext cx="3627783" cy="37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842" y="2074537"/>
            <a:ext cx="5904656" cy="47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Custom</PresentationFormat>
  <Paragraphs>129</Paragraphs>
  <Slides>20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test1</vt:lpstr>
      <vt:lpstr>Generalversammlung 2015</vt:lpstr>
      <vt:lpstr>Traktanden</vt:lpstr>
      <vt:lpstr>Ahoi!</vt:lpstr>
      <vt:lpstr>Jahresbericht 2014/2015</vt:lpstr>
      <vt:lpstr>GV 2014</vt:lpstr>
      <vt:lpstr>Beitritt Initiative Trennung Kirche/Staat</vt:lpstr>
      <vt:lpstr>Google Streetview</vt:lpstr>
      <vt:lpstr>«Killerspiele»</vt:lpstr>
      <vt:lpstr>Neuer Datenschutz und GIDA Beauftragter</vt:lpstr>
      <vt:lpstr>Wer BÜPF’T mich den da?</vt:lpstr>
      <vt:lpstr>Abstimmung</vt:lpstr>
      <vt:lpstr>PowerPoint Presentation</vt:lpstr>
      <vt:lpstr>Hooligankonkordat</vt:lpstr>
      <vt:lpstr>Berufsbildungskommission</vt:lpstr>
      <vt:lpstr>PowerPoint Presentation</vt:lpstr>
      <vt:lpstr>PowerPoint Presentation</vt:lpstr>
      <vt:lpstr>Medienkompetenz an Schulen</vt:lpstr>
      <vt:lpstr>PowerPoint Presentation</vt:lpstr>
      <vt:lpstr>Totalrevision: Polizeireglement</vt:lpstr>
      <vt:lpstr>Die Zukunft?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2015-08-28T14:12:12Z</dcterms:created>
  <dcterms:modified xsi:type="dcterms:W3CDTF">2015-08-28T14:16:23Z</dcterms:modified>
</cp:coreProperties>
</file>